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pace Mon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1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0e0b8a902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0e0b8a902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e0b8a90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e0b8a90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Eingabe erfolgt über das Eingabefeld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vorgegebene Liste mit Befehlen -&gt; nicht alle immer nutzbar oder sinnvoll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groß/klein egal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fehlerbehandlung bei falsch eingaben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0e0b8a90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0e0b8a90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e0b8a902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0e0b8a902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0e0b8a902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0e0b8a902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0e0b8a90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0e0b8a90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0e0b8a90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0e0b8a90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Schwarzes Terminal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Grün stärker wahrgenommen → besserer farblicher Aspekt als nur schwarz-weiß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0e0b8a902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0e0b8a902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Schwarzes Terminal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Grün stärker wahrgenommen → besserer farblicher Aspekt als nur schwarz-weiß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e0b8a902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e0b8a902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Schwarzes Terminal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Grün stärker wahrgenommen → besserer farblicher Aspekt als nur schwarz-weiß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0e0b8a902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0e0b8a902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Schwarzes Terminal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Grün stärker wahrgenommen → besserer farblicher Aspekt als nur schwarz-weiß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0e0b8a90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0e0b8a90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2019443"/>
            <a:ext cx="6858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ce Mono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723900" y="973393"/>
            <a:ext cx="33540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4572000" y="744140"/>
            <a:ext cx="38481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723900" y="2713238"/>
            <a:ext cx="33540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723900" y="785479"/>
            <a:ext cx="76962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Space Mono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</a:pPr>
            <a:r>
              <a:rPr lang="de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 </a:t>
            </a:r>
            <a:r>
              <a:rPr lang="de" sz="1200" b="1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Slidesgo</a:t>
            </a:r>
            <a:r>
              <a:rPr lang="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de" sz="1200" b="1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Flaticon</a:t>
            </a:r>
            <a:r>
              <a:rPr lang="de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de" sz="1200" b="1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Freepik</a:t>
            </a:r>
            <a:endParaRPr sz="12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2894985" y="1798837"/>
            <a:ext cx="3354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3900" y="1268017"/>
            <a:ext cx="7696200" cy="3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28650" y="1243260"/>
            <a:ext cx="7886700" cy="26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723900" y="175260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rtl="0">
              <a:spcBef>
                <a:spcPts val="75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rtl="0"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3900" y="226816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723900" y="1878288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530956" y="1322702"/>
            <a:ext cx="768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4"/>
          </p:nvPr>
        </p:nvSpPr>
        <p:spPr>
          <a:xfrm>
            <a:off x="3380814" y="226816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5"/>
          </p:nvPr>
        </p:nvSpPr>
        <p:spPr>
          <a:xfrm>
            <a:off x="3380814" y="1878288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6"/>
          </p:nvPr>
        </p:nvSpPr>
        <p:spPr>
          <a:xfrm>
            <a:off x="4212582" y="1322702"/>
            <a:ext cx="718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7"/>
          </p:nvPr>
        </p:nvSpPr>
        <p:spPr>
          <a:xfrm>
            <a:off x="3380812" y="4038514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8"/>
          </p:nvPr>
        </p:nvSpPr>
        <p:spPr>
          <a:xfrm>
            <a:off x="3380812" y="364863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9"/>
          </p:nvPr>
        </p:nvSpPr>
        <p:spPr>
          <a:xfrm>
            <a:off x="4212580" y="3102892"/>
            <a:ext cx="718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3"/>
          </p:nvPr>
        </p:nvSpPr>
        <p:spPr>
          <a:xfrm>
            <a:off x="723900" y="4038514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4"/>
          </p:nvPr>
        </p:nvSpPr>
        <p:spPr>
          <a:xfrm>
            <a:off x="723900" y="364863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5"/>
          </p:nvPr>
        </p:nvSpPr>
        <p:spPr>
          <a:xfrm>
            <a:off x="1530956" y="3102892"/>
            <a:ext cx="768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6"/>
          </p:nvPr>
        </p:nvSpPr>
        <p:spPr>
          <a:xfrm>
            <a:off x="6037729" y="226816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7"/>
          </p:nvPr>
        </p:nvSpPr>
        <p:spPr>
          <a:xfrm>
            <a:off x="6037729" y="1878288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8"/>
          </p:nvPr>
        </p:nvSpPr>
        <p:spPr>
          <a:xfrm>
            <a:off x="6844785" y="1337629"/>
            <a:ext cx="768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9"/>
          </p:nvPr>
        </p:nvSpPr>
        <p:spPr>
          <a:xfrm>
            <a:off x="6037727" y="4038514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0"/>
          </p:nvPr>
        </p:nvSpPr>
        <p:spPr>
          <a:xfrm>
            <a:off x="6037727" y="3648636"/>
            <a:ext cx="238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1"/>
          </p:nvPr>
        </p:nvSpPr>
        <p:spPr>
          <a:xfrm>
            <a:off x="6844783" y="3098134"/>
            <a:ext cx="768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1764" b="1777"/>
          <a:stretch/>
        </p:blipFill>
        <p:spPr>
          <a:xfrm rot="-5400000" flipH="1">
            <a:off x="3845891" y="246049"/>
            <a:ext cx="5544158" cy="505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3900" y="2838951"/>
            <a:ext cx="76962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pace Mono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723900" y="3578296"/>
            <a:ext cx="76962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3839183" y="1575249"/>
            <a:ext cx="14655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23900" y="2167246"/>
            <a:ext cx="4224300" cy="2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42243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 descr="Imagen que contiene 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426" b="13803"/>
          <a:stretch/>
        </p:blipFill>
        <p:spPr>
          <a:xfrm flipH="1">
            <a:off x="5267891" y="2123887"/>
            <a:ext cx="3876109" cy="3019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132756" y="3404144"/>
            <a:ext cx="28473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5163980" y="3404144"/>
            <a:ext cx="28473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839088" y="2900433"/>
            <a:ext cx="3434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4870314" y="2900433"/>
            <a:ext cx="3434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817925" y="3375245"/>
            <a:ext cx="24444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3360177" y="3375245"/>
            <a:ext cx="24444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907029" y="2915611"/>
            <a:ext cx="2266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4"/>
          </p:nvPr>
        </p:nvSpPr>
        <p:spPr>
          <a:xfrm>
            <a:off x="3449281" y="2913933"/>
            <a:ext cx="2266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5"/>
          </p:nvPr>
        </p:nvSpPr>
        <p:spPr>
          <a:xfrm>
            <a:off x="5902429" y="3375245"/>
            <a:ext cx="24444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6"/>
          </p:nvPr>
        </p:nvSpPr>
        <p:spPr>
          <a:xfrm>
            <a:off x="5991533" y="2909783"/>
            <a:ext cx="2266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500"/>
              <a:buNone/>
              <a:defRPr sz="1500">
                <a:solidFill>
                  <a:srgbClr val="8B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350"/>
              <a:buNone/>
              <a:defRPr sz="1350">
                <a:solidFill>
                  <a:srgbClr val="8B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B8B8A"/>
              </a:buClr>
              <a:buSzPts val="1200"/>
              <a:buNone/>
              <a:defRPr sz="1200">
                <a:solidFill>
                  <a:srgbClr val="8B8B8A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tle only 1">
  <p:cSld name="T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tle only 2">
  <p:cSld name="T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 sz="35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B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animated-it-services-project-proposal#search-dark&amp;position-1&amp;results-44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h.bing.com/th/id/R.c1d58c387fb4097c4d2721e208cbb115?rik=Tb5wp%2f7W1%2bhpBA&amp;riu=http%3a%2f%2fgluonhq.com%2fwp-content%2fuploads%2f2015%2f02%2fSceneBuilderLogo.png&amp;ehk=vVfUKF8YCQQXpQlAEJ69aMMkm2dNcRXR5kBKZFeQiT0%3d&amp;risl=&amp;pid=ImgRaw&amp;r=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1644600" y="3427950"/>
            <a:ext cx="5854800" cy="7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2"/>
                </a:solidFill>
                <a:highlight>
                  <a:schemeClr val="dk1"/>
                </a:highlight>
                <a:latin typeface="Space Mono"/>
                <a:ea typeface="Space Mono"/>
                <a:cs typeface="Space Mono"/>
                <a:sym typeface="Space Mono"/>
              </a:rPr>
              <a:t>Selina Zesewitz-Thiel, Cora V. Stokowsky, </a:t>
            </a:r>
            <a:endParaRPr dirty="0">
              <a:solidFill>
                <a:schemeClr val="dk2"/>
              </a:solidFill>
              <a:highlight>
                <a:schemeClr val="dk1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highlight>
                  <a:schemeClr val="dk1"/>
                </a:highlight>
                <a:latin typeface="Space Mono"/>
                <a:ea typeface="Space Mono"/>
                <a:cs typeface="Space Mono"/>
                <a:sym typeface="Space Mono"/>
              </a:rPr>
              <a:t>Lukas Keinert, Julie L. Haupt</a:t>
            </a:r>
            <a:endParaRPr dirty="0">
              <a:solidFill>
                <a:schemeClr val="dk2"/>
              </a:solidFill>
              <a:highlight>
                <a:schemeClr val="dk1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202" y="1337351"/>
            <a:ext cx="4937600" cy="2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Speicherfunktion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716927"/>
            <a:ext cx="7696200" cy="2526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Usereingabe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01" y="1875050"/>
            <a:ext cx="7381000" cy="2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614600" y="1095969"/>
            <a:ext cx="7696200" cy="322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[Entwurf für den Präsentationshintergrund, letzter Aufruf am 02.06.2022]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https://slidesgo.com/theme/animated-it-services-project-proposal#search-dark&amp;position-1&amp;results-442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[SceneBuilder Icon, letzter Aufruf am 02.06.2022]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4"/>
              </a:rPr>
              <a:t>https://th.bing.com/th/id/R.c1d58c387fb4097c4d2721e208cbb115?rik=Tb5wp%2f7W1%2bhpBA&amp;riu=http%3a%2f%2fgluonhq.com%2fwp-content%2fuploads%2f2015%2f02%2fSceneBuilderLogo.png&amp;ehk=vVfUKF8YCQQXpQlAEJ69aMMkm2dNcRXR5kBKZFeQiT0%3d&amp;risl=&amp;pid=ImgRaw&amp;r=0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de"/>
              <a:t>Allgemeines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de"/>
              <a:t>Design/UI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de"/>
              <a:t>Speicherfunktion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de"/>
              <a:t>Usereingabe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085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de"/>
              <a:t>Allgemeines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723900" y="1369222"/>
            <a:ext cx="7696200" cy="337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» Textadventure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723900" y="1634950"/>
            <a:ext cx="7269600" cy="1272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» S.O.K.I.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» </a:t>
            </a:r>
            <a:r>
              <a:rPr lang="de">
                <a:solidFill>
                  <a:schemeClr val="dk2"/>
                </a:solidFill>
              </a:rPr>
              <a:t>S</a:t>
            </a:r>
            <a:r>
              <a:rPr lang="de"/>
              <a:t>igns </a:t>
            </a:r>
            <a:r>
              <a:rPr lang="de">
                <a:solidFill>
                  <a:schemeClr val="dk2"/>
                </a:solidFill>
              </a:rPr>
              <a:t>O</a:t>
            </a:r>
            <a:r>
              <a:rPr lang="de"/>
              <a:t>f </a:t>
            </a:r>
            <a:r>
              <a:rPr lang="de">
                <a:solidFill>
                  <a:schemeClr val="dk2"/>
                </a:solidFill>
              </a:rPr>
              <a:t>K</a:t>
            </a:r>
            <a:r>
              <a:rPr lang="de"/>
              <a:t>navish 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/>
              <a:t>nterceptions </a:t>
            </a:r>
            <a:br>
              <a:rPr lang="de"/>
            </a:br>
            <a:r>
              <a:rPr lang="de"/>
              <a:t>(“Anzeichen von schurkischen Unterbrechungen”)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» </a:t>
            </a:r>
            <a:r>
              <a:rPr lang="de">
                <a:solidFill>
                  <a:schemeClr val="dk2"/>
                </a:solidFill>
              </a:rPr>
              <a:t>S</a:t>
            </a:r>
            <a:r>
              <a:rPr lang="de"/>
              <a:t>elina, C</a:t>
            </a:r>
            <a:r>
              <a:rPr lang="de">
                <a:solidFill>
                  <a:schemeClr val="dk2"/>
                </a:solidFill>
              </a:rPr>
              <a:t>o</a:t>
            </a:r>
            <a:r>
              <a:rPr lang="de"/>
              <a:t>ra, Lu</a:t>
            </a:r>
            <a:r>
              <a:rPr lang="de">
                <a:solidFill>
                  <a:schemeClr val="dk2"/>
                </a:solidFill>
              </a:rPr>
              <a:t>k</a:t>
            </a:r>
            <a:r>
              <a:rPr lang="de"/>
              <a:t>as, Jul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/>
              <a:t>e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085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de"/>
              <a:t>Allgemeines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25" y="1463600"/>
            <a:ext cx="1891475" cy="245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150" y="1901000"/>
            <a:ext cx="2167775" cy="27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00" y="3726050"/>
            <a:ext cx="1891475" cy="11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751" y="1779575"/>
            <a:ext cx="1891475" cy="239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6900" y="3201525"/>
            <a:ext cx="2352900" cy="16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Design &amp; UI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723900" y="1369225"/>
            <a:ext cx="3574800" cy="1672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Menu: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Neues Spiel oder Spiel laden 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Chapter und Standort des letzten Spiels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Beenden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08" y="1369225"/>
            <a:ext cx="3867366" cy="3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Design &amp; UI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4653975" y="1369225"/>
            <a:ext cx="3574800" cy="1426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Spielfenster: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Terminalähnlicher Aufbau (Schwarz, Grün)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267950"/>
            <a:ext cx="4248825" cy="24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Design &amp; UI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4653975" y="1369225"/>
            <a:ext cx="3574800" cy="1426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Spielfenster: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Terminalähnlicher Aufbau (Schwarz, Grün)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1111125" y="3242975"/>
            <a:ext cx="7117500" cy="1426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Scene Builder 16.0.0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Ausgabe einer FXML-Datei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Referenzierung durch IDs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400" y="3242975"/>
            <a:ext cx="1142851" cy="114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723900" y="1369225"/>
            <a:ext cx="3574800" cy="1672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Menu: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Neues Spiel oder Spiel laden 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Chapter und Standort des letzten Spiels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Beenden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Design &amp; UI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95" y="0"/>
            <a:ext cx="73776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Speicherfunktion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Möglichkeiten zur Speicherung: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normales Textfile: 	.txt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JSON Textfile: 		</a:t>
            </a:r>
            <a:r>
              <a:rPr lang="de">
                <a:solidFill>
                  <a:schemeClr val="dk2"/>
                </a:solidFill>
              </a:rPr>
              <a:t>.json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Datafile: 			.dat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Was ist zu speichern?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de">
                <a:solidFill>
                  <a:schemeClr val="dk2"/>
                </a:solidFill>
              </a:rPr>
              <a:t>playerdata.json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Informationen zum Spieler (Name, Spielstand, Inventar, …)</a:t>
            </a:r>
            <a:endParaRPr/>
          </a:p>
          <a:p>
            <a:pPr marL="457200" lvl="0" indent="-317500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de">
                <a:solidFill>
                  <a:schemeClr val="dk2"/>
                </a:solidFill>
              </a:rPr>
              <a:t>text.json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de"/>
              <a:t>Das gesamte Story Konstrukt (Textinhalte, Was passiert wenn man an bestimmten Stellen bestimmte Commands ausführt? Wo geht es weiter?)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rgbClr val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(16:9)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Raleway</vt:lpstr>
      <vt:lpstr>Arial</vt:lpstr>
      <vt:lpstr>Roboto</vt:lpstr>
      <vt:lpstr>Space Mono</vt:lpstr>
      <vt:lpstr>Calibri</vt:lpstr>
      <vt:lpstr>Animated IT Services Project Proposal by Slidesgo</vt:lpstr>
      <vt:lpstr>PowerPoint-Präsentation</vt:lpstr>
      <vt:lpstr>Gliederung</vt:lpstr>
      <vt:lpstr>Allgemeines</vt:lpstr>
      <vt:lpstr>Allgemeines</vt:lpstr>
      <vt:lpstr>2. Design &amp; UI</vt:lpstr>
      <vt:lpstr>2. Design &amp; UI</vt:lpstr>
      <vt:lpstr>2. Design &amp; UI</vt:lpstr>
      <vt:lpstr>2. Design &amp; UI</vt:lpstr>
      <vt:lpstr>3. Speicherfunktion</vt:lpstr>
      <vt:lpstr>3. Speicherfunktion</vt:lpstr>
      <vt:lpstr>4. Usereingabe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Julie</cp:lastModifiedBy>
  <cp:revision>1</cp:revision>
  <dcterms:modified xsi:type="dcterms:W3CDTF">2022-06-06T17:28:36Z</dcterms:modified>
</cp:coreProperties>
</file>